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64" r:id="rId2"/>
    <p:sldId id="265" r:id="rId3"/>
    <p:sldId id="266" r:id="rId4"/>
    <p:sldId id="271" r:id="rId5"/>
    <p:sldId id="267" r:id="rId6"/>
    <p:sldId id="268" r:id="rId7"/>
    <p:sldId id="260" r:id="rId8"/>
    <p:sldId id="269" r:id="rId9"/>
    <p:sldId id="261" r:id="rId10"/>
    <p:sldId id="258" r:id="rId11"/>
    <p:sldId id="270" r:id="rId12"/>
    <p:sldId id="262" r:id="rId13"/>
    <p:sldId id="259" r:id="rId14"/>
    <p:sldId id="272" r:id="rId15"/>
    <p:sldId id="273" r:id="rId16"/>
    <p:sldId id="274" r:id="rId17"/>
    <p:sldId id="283" r:id="rId18"/>
    <p:sldId id="275" r:id="rId19"/>
    <p:sldId id="276" r:id="rId20"/>
    <p:sldId id="277" r:id="rId21"/>
    <p:sldId id="287" r:id="rId22"/>
    <p:sldId id="278" r:id="rId23"/>
    <p:sldId id="288" r:id="rId24"/>
    <p:sldId id="284" r:id="rId25"/>
    <p:sldId id="279" r:id="rId26"/>
    <p:sldId id="280" r:id="rId27"/>
    <p:sldId id="281" r:id="rId28"/>
    <p:sldId id="285" r:id="rId29"/>
    <p:sldId id="282" r:id="rId30"/>
    <p:sldId id="291" r:id="rId31"/>
    <p:sldId id="292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bham -" initials="s" lastIdx="1" clrIdx="0">
    <p:extLst>
      <p:ext uri="{19B8F6BF-5375-455C-9EA6-DF929625EA0E}">
        <p15:presenceInfo xmlns="" xmlns:p15="http://schemas.microsoft.com/office/powerpoint/2012/main" userId="cc2f6ee5f458f6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-67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79B72-C257-481E-BDF6-6BCF02EBDBE3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06E3-C197-44C4-9E49-F0CF90D5AF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72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3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34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9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1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7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3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40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2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14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04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20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DACB8E-A34B-4AFC-A7BC-E0F4F828828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A7105-0989-4639-BD16-F1A24F5E1B7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E17058F-F7B2-1C9A-B2CA-3D7EFD1C4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7" b="17948"/>
          <a:stretch/>
        </p:blipFill>
        <p:spPr>
          <a:xfrm>
            <a:off x="2783768" y="1294228"/>
            <a:ext cx="6624464" cy="39178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8C469B9-A13F-4B4C-C26D-B1248C25D7F8}"/>
              </a:ext>
            </a:extLst>
          </p:cNvPr>
          <p:cNvSpPr/>
          <p:nvPr/>
        </p:nvSpPr>
        <p:spPr>
          <a:xfrm>
            <a:off x="2451701" y="364812"/>
            <a:ext cx="72885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Book-Store Inventory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8CF265-9686-7DA9-7DAA-E0742128F06B}"/>
              </a:ext>
            </a:extLst>
          </p:cNvPr>
          <p:cNvSpPr/>
          <p:nvPr/>
        </p:nvSpPr>
        <p:spPr>
          <a:xfrm>
            <a:off x="0" y="5489919"/>
            <a:ext cx="121920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400" cap="none" spc="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Shahabaz</a:t>
            </a:r>
            <a:r>
              <a:rPr lang="en-US" sz="240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cap="none" spc="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Bagwan</a:t>
            </a:r>
            <a:r>
              <a:rPr lang="en-US" sz="2400" cap="none" spc="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&amp; Shubham </a:t>
            </a:r>
            <a:r>
              <a:rPr lang="en-US" sz="2400" cap="none" spc="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Nalawade</a:t>
            </a:r>
            <a:endParaRPr lang="en-US" sz="240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7A60508-9E74-18EB-06F8-CB8E0D27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14425"/>
            <a:ext cx="5943600" cy="4629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8546364-852A-C306-D6D7-693501C3450C}"/>
              </a:ext>
            </a:extLst>
          </p:cNvPr>
          <p:cNvSpPr/>
          <p:nvPr/>
        </p:nvSpPr>
        <p:spPr>
          <a:xfrm>
            <a:off x="14068" y="397413"/>
            <a:ext cx="5387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: Admin</a:t>
            </a:r>
          </a:p>
        </p:txBody>
      </p:sp>
    </p:spTree>
    <p:extLst>
      <p:ext uri="{BB962C8B-B14F-4D97-AF65-F5344CB8AC3E}">
        <p14:creationId xmlns:p14="http://schemas.microsoft.com/office/powerpoint/2010/main" val="4204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470A1DA-9FB9-B6A7-7430-55E12A977E5B}"/>
              </a:ext>
            </a:extLst>
          </p:cNvPr>
          <p:cNvSpPr/>
          <p:nvPr/>
        </p:nvSpPr>
        <p:spPr>
          <a:xfrm>
            <a:off x="0" y="411481"/>
            <a:ext cx="531473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en-US" sz="3200" b="1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b="1" u="sng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801791-1080-CA6A-7499-CAA42ED30F9A}"/>
              </a:ext>
            </a:extLst>
          </p:cNvPr>
          <p:cNvSpPr txBox="1"/>
          <p:nvPr/>
        </p:nvSpPr>
        <p:spPr>
          <a:xfrm>
            <a:off x="1846466" y="1826453"/>
            <a:ext cx="846515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can 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He/she can see the list of all books present in the book-store inventory.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inventory of book-store.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He/she can modify the information related to books.</a:t>
            </a:r>
          </a:p>
        </p:txBody>
      </p:sp>
    </p:spTree>
    <p:extLst>
      <p:ext uri="{BB962C8B-B14F-4D97-AF65-F5344CB8AC3E}">
        <p14:creationId xmlns:p14="http://schemas.microsoft.com/office/powerpoint/2010/main" val="335226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445540-AACA-ADCE-B046-162EE75C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8"/>
          <a:stretch/>
        </p:blipFill>
        <p:spPr>
          <a:xfrm>
            <a:off x="5367260" y="885298"/>
            <a:ext cx="6643620" cy="5331455"/>
          </a:xfrm>
          <a:prstGeom prst="rect">
            <a:avLst/>
          </a:prstGeom>
        </p:spPr>
      </p:pic>
      <p:pic>
        <p:nvPicPr>
          <p:cNvPr id="5" name="Picture 2" descr="Manager">
            <a:extLst>
              <a:ext uri="{FF2B5EF4-FFF2-40B4-BE49-F238E27FC236}">
                <a16:creationId xmlns="" xmlns:a16="http://schemas.microsoft.com/office/drawing/2014/main" id="{5E71D4D0-EC9D-363C-12B4-D9E47A3A3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"/>
          <a:stretch/>
        </p:blipFill>
        <p:spPr bwMode="auto">
          <a:xfrm>
            <a:off x="3485197" y="2705205"/>
            <a:ext cx="172212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8BC0ED-A8C9-D7C3-3C20-0D840623AC4C}"/>
              </a:ext>
            </a:extLst>
          </p:cNvPr>
          <p:cNvSpPr txBox="1"/>
          <p:nvPr/>
        </p:nvSpPr>
        <p:spPr>
          <a:xfrm>
            <a:off x="3805083" y="451573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8C670FF-E567-F07A-45A8-5E3E21DA20C6}"/>
              </a:ext>
            </a:extLst>
          </p:cNvPr>
          <p:cNvSpPr/>
          <p:nvPr/>
        </p:nvSpPr>
        <p:spPr>
          <a:xfrm>
            <a:off x="14068" y="397413"/>
            <a:ext cx="5387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: Manager</a:t>
            </a:r>
          </a:p>
        </p:txBody>
      </p:sp>
    </p:spTree>
    <p:extLst>
      <p:ext uri="{BB962C8B-B14F-4D97-AF65-F5344CB8AC3E}">
        <p14:creationId xmlns:p14="http://schemas.microsoft.com/office/powerpoint/2010/main" val="40016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3EFA6AA-F616-9540-CC6C-9964A607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081087"/>
            <a:ext cx="4648200" cy="4695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910EB23-98DA-69F5-E9FB-9FE0C025FAE0}"/>
              </a:ext>
            </a:extLst>
          </p:cNvPr>
          <p:cNvSpPr/>
          <p:nvPr/>
        </p:nvSpPr>
        <p:spPr>
          <a:xfrm>
            <a:off x="14068" y="397413"/>
            <a:ext cx="5387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: Manager</a:t>
            </a:r>
          </a:p>
        </p:txBody>
      </p:sp>
    </p:spTree>
    <p:extLst>
      <p:ext uri="{BB962C8B-B14F-4D97-AF65-F5344CB8AC3E}">
        <p14:creationId xmlns:p14="http://schemas.microsoft.com/office/powerpoint/2010/main" val="35729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879" r="653" b="6251"/>
          <a:stretch/>
        </p:blipFill>
        <p:spPr bwMode="auto">
          <a:xfrm>
            <a:off x="339437" y="858981"/>
            <a:ext cx="11561618" cy="549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3072" y="265607"/>
            <a:ext cx="42536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sz="25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25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4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b="6250"/>
          <a:stretch/>
        </p:blipFill>
        <p:spPr bwMode="auto">
          <a:xfrm>
            <a:off x="207818" y="983674"/>
            <a:ext cx="11679382" cy="527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7818" y="24101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6250"/>
          <a:stretch/>
        </p:blipFill>
        <p:spPr bwMode="auto">
          <a:xfrm>
            <a:off x="471055" y="872837"/>
            <a:ext cx="11319164" cy="542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1055" y="279461"/>
            <a:ext cx="51074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lang="en-US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Login(Admin)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7" t="8712" r="9277" b="29735"/>
          <a:stretch/>
        </p:blipFill>
        <p:spPr bwMode="auto">
          <a:xfrm>
            <a:off x="678873" y="1177635"/>
            <a:ext cx="10571018" cy="45027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8873" y="374999"/>
            <a:ext cx="4128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 credentials :   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84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6250"/>
          <a:stretch/>
        </p:blipFill>
        <p:spPr bwMode="auto">
          <a:xfrm>
            <a:off x="314241" y="955965"/>
            <a:ext cx="11545250" cy="520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6809" y="212558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93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 r="1824" b="4924"/>
          <a:stretch/>
        </p:blipFill>
        <p:spPr bwMode="auto">
          <a:xfrm>
            <a:off x="346365" y="1191489"/>
            <a:ext cx="11402290" cy="514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6365" y="431861"/>
            <a:ext cx="39154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manager form 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2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D0FC92-0EE8-DA65-2AF5-D0E9E6A2EF8E}"/>
              </a:ext>
            </a:extLst>
          </p:cNvPr>
          <p:cNvSpPr/>
          <p:nvPr/>
        </p:nvSpPr>
        <p:spPr>
          <a:xfrm>
            <a:off x="238775" y="266338"/>
            <a:ext cx="35270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52115D-7A22-80DC-B0F8-9F7467F0732C}"/>
              </a:ext>
            </a:extLst>
          </p:cNvPr>
          <p:cNvSpPr txBox="1"/>
          <p:nvPr/>
        </p:nvSpPr>
        <p:spPr>
          <a:xfrm>
            <a:off x="1048891" y="1477103"/>
            <a:ext cx="10094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Bookstore is the place where the people will be able to get the books of their choice at reasonable price.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various kinds of books available at the book store. But if it is the giant bookstore then the management of it will be very difficult.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system being produced is called Book Store Inventory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being produced for a maintaining inventory details of books in bookstore via the Internet.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Book Store Inventory System will allow admin user to add Book Store Manager and also it will allow Manager to manage Inventory.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also allows a manager to manage the inventory with full create,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retrieve, update and delete functionality with regards to books in the system.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10416" r="3634" b="6249"/>
          <a:stretch/>
        </p:blipFill>
        <p:spPr bwMode="auto">
          <a:xfrm>
            <a:off x="595746" y="748144"/>
            <a:ext cx="11042073" cy="552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5746" y="163370"/>
            <a:ext cx="54094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added Successfully 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107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9" b="6250"/>
          <a:stretch/>
        </p:blipFill>
        <p:spPr bwMode="auto">
          <a:xfrm>
            <a:off x="524437" y="1102660"/>
            <a:ext cx="10972800" cy="51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4437" y="393558"/>
            <a:ext cx="2697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17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18371" r="30255" b="7954"/>
          <a:stretch/>
        </p:blipFill>
        <p:spPr bwMode="auto">
          <a:xfrm>
            <a:off x="166256" y="360219"/>
            <a:ext cx="5250872" cy="53894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46073" y="1662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8" t="8049" r="30727" b="8996"/>
          <a:stretch/>
        </p:blipFill>
        <p:spPr bwMode="auto">
          <a:xfrm>
            <a:off x="6580908" y="207373"/>
            <a:ext cx="4862948" cy="5695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551376" y="3054928"/>
            <a:ext cx="863279" cy="505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3419" r="1301" b="6250"/>
          <a:stretch/>
        </p:blipFill>
        <p:spPr bwMode="auto">
          <a:xfrm>
            <a:off x="363072" y="981635"/>
            <a:ext cx="11335870" cy="52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3072" y="158551"/>
            <a:ext cx="3573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Deletion 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775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1" r="888" b="4964"/>
          <a:stretch/>
        </p:blipFill>
        <p:spPr bwMode="auto">
          <a:xfrm>
            <a:off x="201706" y="1193486"/>
            <a:ext cx="11739281" cy="473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2203" y="306469"/>
            <a:ext cx="3141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04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951" y="224043"/>
            <a:ext cx="2958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Page :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t="13420" r="4918" b="6250"/>
          <a:stretch/>
        </p:blipFill>
        <p:spPr bwMode="auto">
          <a:xfrm>
            <a:off x="652551" y="981635"/>
            <a:ext cx="10844684" cy="5213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t="22333" r="9693" b="36528"/>
          <a:stretch/>
        </p:blipFill>
        <p:spPr bwMode="auto">
          <a:xfrm>
            <a:off x="1052945" y="180109"/>
            <a:ext cx="9019310" cy="2341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t="8617" r="9217" b="34754"/>
          <a:stretch/>
        </p:blipFill>
        <p:spPr bwMode="auto">
          <a:xfrm>
            <a:off x="1052945" y="3086101"/>
            <a:ext cx="9019310" cy="3131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>
          <a:xfrm>
            <a:off x="5320284" y="2615045"/>
            <a:ext cx="242316" cy="464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" t="22822" r="9643" b="36459"/>
          <a:stretch/>
        </p:blipFill>
        <p:spPr bwMode="auto">
          <a:xfrm>
            <a:off x="1184564" y="180109"/>
            <a:ext cx="9767454" cy="23765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9945" r="9857" b="34941"/>
          <a:stretch/>
        </p:blipFill>
        <p:spPr bwMode="auto">
          <a:xfrm>
            <a:off x="1184565" y="3172692"/>
            <a:ext cx="9767454" cy="3133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>
          <a:xfrm>
            <a:off x="5680367" y="2615824"/>
            <a:ext cx="387924" cy="519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967" y="360258"/>
            <a:ext cx="2930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deletion </a:t>
            </a:r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8" r="3471" b="7905"/>
          <a:stretch/>
        </p:blipFill>
        <p:spPr bwMode="auto">
          <a:xfrm>
            <a:off x="669967" y="1121490"/>
            <a:ext cx="10881056" cy="498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96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182" y="251752"/>
            <a:ext cx="2953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us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: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13419" r="6296" b="4964"/>
          <a:stretch/>
        </p:blipFill>
        <p:spPr bwMode="auto">
          <a:xfrm>
            <a:off x="688653" y="981635"/>
            <a:ext cx="10902712" cy="525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5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D0FC92-0EE8-DA65-2AF5-D0E9E6A2EF8E}"/>
              </a:ext>
            </a:extLst>
          </p:cNvPr>
          <p:cNvSpPr/>
          <p:nvPr/>
        </p:nvSpPr>
        <p:spPr>
          <a:xfrm>
            <a:off x="185942" y="228125"/>
            <a:ext cx="45893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52115D-7A22-80DC-B0F8-9F7467F0732C}"/>
              </a:ext>
            </a:extLst>
          </p:cNvPr>
          <p:cNvSpPr txBox="1"/>
          <p:nvPr/>
        </p:nvSpPr>
        <p:spPr>
          <a:xfrm>
            <a:off x="379827" y="1406766"/>
            <a:ext cx="11633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594360" algn="just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framework is to reduce overall development time and increase efficiency</a:t>
            </a:r>
            <a:r>
              <a:rPr lang="en-US" sz="24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 has become the first choice for frontend because it gives developers the ability to work with a virtual browser (more friendly than the real browser). Also, a JavaScript developer can become a productive developer in a few hours because there is a small API to learn, a few functions, and how to use them…</a:t>
            </a:r>
          </a:p>
          <a:p>
            <a:pPr marL="594360" algn="just"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:–</a:t>
            </a: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React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allows developers to create large web applications that can change data, without reloading the page. The main purpose of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to be fast, scalable, and simple. Spring 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0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t="9559" r="5125" b="6250"/>
          <a:stretch/>
        </p:blipFill>
        <p:spPr bwMode="auto">
          <a:xfrm>
            <a:off x="887506" y="900950"/>
            <a:ext cx="10555941" cy="53519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7506" y="326322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 Reduced: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3491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" t="8824" r="5539" b="5514"/>
          <a:stretch/>
        </p:blipFill>
        <p:spPr bwMode="auto">
          <a:xfrm>
            <a:off x="591672" y="1075765"/>
            <a:ext cx="11026588" cy="5087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1672" y="353216"/>
            <a:ext cx="369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 </a:t>
            </a:r>
            <a:r>
              <a:rPr lang="en-US" sz="3200" b="1" u="sng" dirty="0" smtClean="0">
                <a:ln w="0"/>
                <a:solidFill>
                  <a:srgbClr val="E483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147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879" r="653" b="6251"/>
          <a:stretch/>
        </p:blipFill>
        <p:spPr bwMode="auto">
          <a:xfrm>
            <a:off x="339437" y="858981"/>
            <a:ext cx="11561618" cy="549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3072" y="265607"/>
            <a:ext cx="5204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Logout</a:t>
            </a:r>
            <a:r>
              <a:rPr lang="en-US" sz="25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b="1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4889" y="2208911"/>
            <a:ext cx="58060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i="1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8800" b="1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 </a:t>
            </a:r>
            <a:endParaRPr lang="en-US" sz="8800" b="1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D0FC92-0EE8-DA65-2AF5-D0E9E6A2EF8E}"/>
              </a:ext>
            </a:extLst>
          </p:cNvPr>
          <p:cNvSpPr/>
          <p:nvPr/>
        </p:nvSpPr>
        <p:spPr>
          <a:xfrm>
            <a:off x="168309" y="228125"/>
            <a:ext cx="46246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52115D-7A22-80DC-B0F8-9F7467F0732C}"/>
              </a:ext>
            </a:extLst>
          </p:cNvPr>
          <p:cNvSpPr txBox="1"/>
          <p:nvPr/>
        </p:nvSpPr>
        <p:spPr>
          <a:xfrm>
            <a:off x="379827" y="1406766"/>
            <a:ext cx="11437035" cy="281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(MySQL) :–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8CB3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2400" b="0" i="0" u="none" strike="noStrike" dirty="0">
                <a:solidFill>
                  <a:srgbClr val="8CB3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is a relational database management system that runs as a server providing multi-user access to a number of databases. Various types of databases are offered at NJIT for personal, departmental, research, and other purposes. These databases support a number of APIs, servlet applications, and security protocols.</a:t>
            </a:r>
            <a:endParaRPr lang="en-US" sz="2400" b="0" i="0" u="none" strike="noStrike" dirty="0">
              <a:solidFill>
                <a:srgbClr val="8CB3E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2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FB356396-35EA-248E-8F59-C26BBC1D492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537857" y="3414932"/>
            <a:ext cx="0" cy="141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D0FC92-0EE8-DA65-2AF5-D0E9E6A2EF8E}"/>
              </a:ext>
            </a:extLst>
          </p:cNvPr>
          <p:cNvSpPr/>
          <p:nvPr/>
        </p:nvSpPr>
        <p:spPr>
          <a:xfrm>
            <a:off x="317247" y="214057"/>
            <a:ext cx="34677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Classes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45C43FDD-DD5E-AD82-DA9B-F008D6A7C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18878" r="5300" b="4461"/>
          <a:stretch/>
        </p:blipFill>
        <p:spPr bwMode="auto">
          <a:xfrm>
            <a:off x="2855743" y="1786597"/>
            <a:ext cx="1364228" cy="162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ager">
            <a:extLst>
              <a:ext uri="{FF2B5EF4-FFF2-40B4-BE49-F238E27FC236}">
                <a16:creationId xmlns="" xmlns:a16="http://schemas.microsoft.com/office/drawing/2014/main" id="{B24061C7-2EA2-2482-4D19-F075C4655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"/>
          <a:stretch/>
        </p:blipFill>
        <p:spPr bwMode="auto">
          <a:xfrm>
            <a:off x="7213137" y="1800665"/>
            <a:ext cx="1722120" cy="162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CD01903-CFFE-4D69-96AE-847936040279}"/>
              </a:ext>
            </a:extLst>
          </p:cNvPr>
          <p:cNvSpPr/>
          <p:nvPr/>
        </p:nvSpPr>
        <p:spPr>
          <a:xfrm>
            <a:off x="2582931" y="3910818"/>
            <a:ext cx="1960938" cy="3938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D87252DB-F93E-5B2D-19B1-A33462D074E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074197" y="3429000"/>
            <a:ext cx="4518" cy="145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C98CD8F-56D7-62E7-5D58-65EAA8BC1088}"/>
              </a:ext>
            </a:extLst>
          </p:cNvPr>
          <p:cNvSpPr/>
          <p:nvPr/>
        </p:nvSpPr>
        <p:spPr>
          <a:xfrm>
            <a:off x="7114661" y="3924886"/>
            <a:ext cx="1960938" cy="3938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057D718-2D91-646D-E7B0-6452289E4C72}"/>
              </a:ext>
            </a:extLst>
          </p:cNvPr>
          <p:cNvSpPr txBox="1"/>
          <p:nvPr/>
        </p:nvSpPr>
        <p:spPr>
          <a:xfrm>
            <a:off x="1597643" y="4879144"/>
            <a:ext cx="424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admin can manage the book store managers. He/she can add , remove manager and also modify the information related to manager.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67E78A8-3FE4-F6CD-AE2F-6C299B4B74BB}"/>
              </a:ext>
            </a:extLst>
          </p:cNvPr>
          <p:cNvSpPr txBox="1"/>
          <p:nvPr/>
        </p:nvSpPr>
        <p:spPr>
          <a:xfrm>
            <a:off x="6096000" y="4879143"/>
            <a:ext cx="424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manager can manage the book store inventory. He/she can add , remove books from inventory and also modify the information related to books.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45C43FDD-DD5E-AD82-DA9B-F008D6A7C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18878" r="5300" b="4461"/>
          <a:stretch/>
        </p:blipFill>
        <p:spPr bwMode="auto">
          <a:xfrm>
            <a:off x="2855743" y="1786596"/>
            <a:ext cx="1364228" cy="162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ager">
            <a:extLst>
              <a:ext uri="{FF2B5EF4-FFF2-40B4-BE49-F238E27FC236}">
                <a16:creationId xmlns="" xmlns:a16="http://schemas.microsoft.com/office/drawing/2014/main" id="{B24061C7-2EA2-2482-4D19-F075C4655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"/>
          <a:stretch/>
        </p:blipFill>
        <p:spPr bwMode="auto">
          <a:xfrm>
            <a:off x="7192204" y="1800665"/>
            <a:ext cx="1722120" cy="162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87252DB-F93E-5B2D-19B1-A33462D074E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053264" y="3429000"/>
            <a:ext cx="4518" cy="145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C98CD8F-56D7-62E7-5D58-65EAA8BC1088}"/>
              </a:ext>
            </a:extLst>
          </p:cNvPr>
          <p:cNvSpPr/>
          <p:nvPr/>
        </p:nvSpPr>
        <p:spPr>
          <a:xfrm>
            <a:off x="7093728" y="3924886"/>
            <a:ext cx="1960938" cy="3938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9471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9" grpId="0"/>
      <p:bldP spid="20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D0FC92-0EE8-DA65-2AF5-D0E9E6A2EF8E}"/>
              </a:ext>
            </a:extLst>
          </p:cNvPr>
          <p:cNvSpPr/>
          <p:nvPr/>
        </p:nvSpPr>
        <p:spPr>
          <a:xfrm>
            <a:off x="89725" y="266338"/>
            <a:ext cx="52037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Functions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52115D-7A22-80DC-B0F8-9F7467F0732C}"/>
              </a:ext>
            </a:extLst>
          </p:cNvPr>
          <p:cNvSpPr txBox="1"/>
          <p:nvPr/>
        </p:nvSpPr>
        <p:spPr>
          <a:xfrm>
            <a:off x="1048891" y="1631851"/>
            <a:ext cx="10094218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efficient way to manage the book-store inventory.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easy interface that users can easily access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provides better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ways for managing the managers working in book-store and also managing the inventory of book store.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also Comprises of  updating information related to book-store manager and also updating information related to books in the inventory.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95A716-DDD8-8488-76AA-4969DD96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69" y="670043"/>
            <a:ext cx="5314731" cy="566305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995FB33B-455B-1AF2-0124-75105A02B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0" t="34659" r="61000" b="43382"/>
          <a:stretch/>
        </p:blipFill>
        <p:spPr bwMode="auto">
          <a:xfrm>
            <a:off x="2827606" y="2152358"/>
            <a:ext cx="1280160" cy="15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F414C9-FF57-1E03-52A6-7AB67030E29D}"/>
              </a:ext>
            </a:extLst>
          </p:cNvPr>
          <p:cNvSpPr/>
          <p:nvPr/>
        </p:nvSpPr>
        <p:spPr>
          <a:xfrm>
            <a:off x="72578" y="266339"/>
            <a:ext cx="548639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of</a:t>
            </a:r>
          </a:p>
          <a:p>
            <a:pPr algn="ctr"/>
            <a:r>
              <a:rPr lang="en-US" sz="3200" b="1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Book-Store Inventory System</a:t>
            </a:r>
          </a:p>
        </p:txBody>
      </p:sp>
    </p:spTree>
    <p:extLst>
      <p:ext uri="{BB962C8B-B14F-4D97-AF65-F5344CB8AC3E}">
        <p14:creationId xmlns:p14="http://schemas.microsoft.com/office/powerpoint/2010/main" val="25395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470A1DA-9FB9-B6A7-7430-55E12A977E5B}"/>
              </a:ext>
            </a:extLst>
          </p:cNvPr>
          <p:cNvSpPr/>
          <p:nvPr/>
        </p:nvSpPr>
        <p:spPr>
          <a:xfrm>
            <a:off x="0" y="411481"/>
            <a:ext cx="531473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3200" b="1" u="sng" cap="none" spc="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:</a:t>
            </a:r>
            <a:endParaRPr lang="en-US" sz="3200" b="1" u="sng" cap="none" spc="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801791-1080-CA6A-7499-CAA42ED30F9A}"/>
              </a:ext>
            </a:extLst>
          </p:cNvPr>
          <p:cNvSpPr txBox="1"/>
          <p:nvPr/>
        </p:nvSpPr>
        <p:spPr>
          <a:xfrm>
            <a:off x="1846466" y="1826453"/>
            <a:ext cx="8465151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He/she can see the list of all managers working in book-store.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managers working in the book-store.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He/she can modify the information related to manager.</a:t>
            </a:r>
          </a:p>
        </p:txBody>
      </p:sp>
    </p:spTree>
    <p:extLst>
      <p:ext uri="{BB962C8B-B14F-4D97-AF65-F5344CB8AC3E}">
        <p14:creationId xmlns:p14="http://schemas.microsoft.com/office/powerpoint/2010/main" val="4036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858D29-4624-A0F8-0E89-C3E4A7B6B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2"/>
          <a:stretch/>
        </p:blipFill>
        <p:spPr>
          <a:xfrm>
            <a:off x="4712675" y="657387"/>
            <a:ext cx="6706510" cy="536358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D512D13E-1F4F-777E-84E7-F644AEACC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3350" r="5300" b="4460"/>
          <a:stretch/>
        </p:blipFill>
        <p:spPr bwMode="auto">
          <a:xfrm>
            <a:off x="3305904" y="2466984"/>
            <a:ext cx="1406771" cy="174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8A44D24-CF6F-9655-2A8A-572E2FCDAD7F}"/>
              </a:ext>
            </a:extLst>
          </p:cNvPr>
          <p:cNvSpPr/>
          <p:nvPr/>
        </p:nvSpPr>
        <p:spPr>
          <a:xfrm>
            <a:off x="14068" y="397413"/>
            <a:ext cx="5387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: Admin</a:t>
            </a:r>
          </a:p>
        </p:txBody>
      </p:sp>
    </p:spTree>
    <p:extLst>
      <p:ext uri="{BB962C8B-B14F-4D97-AF65-F5344CB8AC3E}">
        <p14:creationId xmlns:p14="http://schemas.microsoft.com/office/powerpoint/2010/main" val="251414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244</TotalTime>
  <Words>402</Words>
  <Application>Microsoft Office PowerPoint</Application>
  <PresentationFormat>Custom</PresentationFormat>
  <Paragraphs>67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-</dc:creator>
  <cp:lastModifiedBy>SHABAZ</cp:lastModifiedBy>
  <cp:revision>20</cp:revision>
  <dcterms:created xsi:type="dcterms:W3CDTF">2022-09-23T05:40:04Z</dcterms:created>
  <dcterms:modified xsi:type="dcterms:W3CDTF">2022-09-26T17:04:34Z</dcterms:modified>
</cp:coreProperties>
</file>